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49a6a66f0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49a6a66f0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9a6a66f0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9a6a66f0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9a6a66f0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9a6a66f0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49a6a66f0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49a6a66f0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49a6a66f0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49a6a66f0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a6a66f02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a6a66f02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9a6a66f0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9a6a66f0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9a6a66f02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49a6a66f0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49a6a66f0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49a6a66f0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9a6a66f0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9a6a66f0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9a6a66f02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9a6a66f02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concorde.edu/blog/12-medical-technologies-medical-field" TargetMode="External"/><Relationship Id="rId4" Type="http://schemas.openxmlformats.org/officeDocument/2006/relationships/hyperlink" Target="https://medschool.ucla.edu/blog-post/medical-advances-in-technology-of-the-past-50-years" TargetMode="External"/><Relationship Id="rId5" Type="http://schemas.openxmlformats.org/officeDocument/2006/relationships/hyperlink" Target="https://morgridge.org/community/teaching-learning/medical-devices/medical-devices-timeline/" TargetMode="External"/><Relationship Id="rId6" Type="http://schemas.openxmlformats.org/officeDocument/2006/relationships/hyperlink" Target="https://medicine.yale.edu/news/yale-medicine-magazine/article/medical-devices-and-technology-across-the-year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Medicine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History and Importance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Medical Technology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35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Medical technology refers to the devices, resources, and systems medical </a:t>
            </a:r>
            <a:r>
              <a:rPr lang="en"/>
              <a:t>professionals use to diagnose, understand, and treat patients.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five distinct areas of technology in the industry.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areas all play a role in supporting healthcare professionals as well as patients.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Medical Technology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847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five areas include: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Prevention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Technology that helps the public prevent illnesses and injuries.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Diagnosis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Technology that help medical professionals diagnose illnesses and injuries.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Monitoring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Technology that assist in monitoring existing health issues and has the </a:t>
            </a:r>
            <a:r>
              <a:rPr lang="en"/>
              <a:t>ability</a:t>
            </a:r>
            <a:r>
              <a:rPr lang="en"/>
              <a:t> to alert a patient or healthcare professional about an important change in the condition.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Treatment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Technology that provide aid in the treatment of illnesses and injuries.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Technology that helps individuals recover faster following medical procedures or long-term illnesses.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12 medical technologies you need to know about in the medical field</a:t>
            </a:r>
            <a:r>
              <a:rPr lang="en"/>
              <a:t>. Concorde Career College. (n.d.). </a:t>
            </a:r>
            <a:r>
              <a:rPr lang="en">
                <a:uFill>
                  <a:noFill/>
                </a:uFill>
                <a:hlinkClick r:id="rId3"/>
              </a:rPr>
              <a:t>https://www.concorde.edu/blog/12-medical-technologies-medical-field</a:t>
            </a:r>
            <a:r>
              <a:rPr lang="en"/>
              <a:t> 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Geffen, D. (2023, June 22).</a:t>
            </a:r>
            <a:r>
              <a:rPr i="1" lang="en"/>
              <a:t> Medical advances in technology: UCLA Med School</a:t>
            </a:r>
            <a:r>
              <a:rPr lang="en"/>
              <a:t>. </a:t>
            </a:r>
            <a:r>
              <a:rPr i="1" lang="en"/>
              <a:t>UCLA Medical School. </a:t>
            </a:r>
            <a:r>
              <a:rPr lang="en">
                <a:uFill>
                  <a:noFill/>
                </a:uFill>
                <a:hlinkClick r:id="rId4"/>
              </a:rPr>
              <a:t>https://medschool.ucla.edu/blog-post/medical-advances-in-technology-of-the-past-50-years</a:t>
            </a:r>
            <a:r>
              <a:rPr lang="en"/>
              <a:t> 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Medical devices timeline</a:t>
            </a:r>
            <a:r>
              <a:rPr lang="en"/>
              <a:t>. Morgridge Institute for Research. (2020, January 6). </a:t>
            </a:r>
            <a:r>
              <a:rPr lang="en">
                <a:uFill>
                  <a:noFill/>
                </a:uFill>
                <a:hlinkClick r:id="rId5"/>
              </a:rPr>
              <a:t>https://morgridge.org/community/teaching-learning/medical-devices/medical-devices-timeline/</a:t>
            </a:r>
            <a:r>
              <a:rPr lang="en"/>
              <a:t> 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Yale School of Medicine. (2019, July 1). </a:t>
            </a:r>
            <a:r>
              <a:rPr i="1" lang="en"/>
              <a:t>Medical Devices and technology across the years</a:t>
            </a:r>
            <a:r>
              <a:rPr lang="en"/>
              <a:t>. Yale School of Medicine. </a:t>
            </a:r>
            <a:r>
              <a:rPr lang="en">
                <a:uFill>
                  <a:noFill/>
                </a:uFill>
                <a:hlinkClick r:id="rId6"/>
              </a:rPr>
              <a:t>https://medicine.yale.edu/news/yale-medicine-magazine/article/medical-devices-and-technology-across-the-years/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Medical History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of the earliest medical technology has been recorded since the BCE to the 1500s.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includes: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</a:t>
            </a:r>
            <a:r>
              <a:rPr lang="en"/>
              <a:t>rosthetic devices made of wood and leather in 950 BCE.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Surgical equipment that set the patterns of the modern ones between 300-500 CE.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</a:t>
            </a:r>
            <a:r>
              <a:rPr lang="en"/>
              <a:t>he invention of spectacles in 1268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invention of the compound microscope in 1590.</a:t>
            </a:r>
            <a:endParaRPr/>
          </a:p>
        </p:txBody>
      </p:sp>
      <p:pic>
        <p:nvPicPr>
          <p:cNvPr id="67" name="Google Shape;67;p14" title="First_compound_microscop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950" y="2453650"/>
            <a:ext cx="2783476" cy="228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 title="Graeco-Roman_surgical_instruments._Wellcome_L0012385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5825" y="445024"/>
            <a:ext cx="2563748" cy="239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History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1714, Daniel Gabriel Fahrenheit invented the mercury thermometer.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1816, a french </a:t>
            </a:r>
            <a:r>
              <a:rPr lang="en"/>
              <a:t>physician</a:t>
            </a:r>
            <a:r>
              <a:rPr lang="en"/>
              <a:t> invented the stethoscope.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originally a trumpet-shaped tube.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he ophthalmoscope was invented by a German physicist and physician in 1851.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Tool used to to examine the retina and other parts of the interior of the eye</a:t>
            </a:r>
            <a:endParaRPr/>
          </a:p>
        </p:txBody>
      </p:sp>
      <p:pic>
        <p:nvPicPr>
          <p:cNvPr id="75" name="Google Shape;75;p15" title="Medical_mercury_thermometer_with_velvet-lined_cardboard_box_-_focus_stack_(2020-05-25)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0550" y="677925"/>
            <a:ext cx="2825275" cy="189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 title="Early-model-of-the-Helmholtz-ophthalmoscope-18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4150" y="2571750"/>
            <a:ext cx="2825275" cy="2067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History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sphygmomanometer, also known as a blood pressure monitor, was invented in 1881 and </a:t>
            </a:r>
            <a:r>
              <a:rPr lang="en"/>
              <a:t>popularized</a:t>
            </a:r>
            <a:r>
              <a:rPr lang="en"/>
              <a:t> in 1901.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1885, the first electrocardiograph machine was developed.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1895, the first X-rays were discovered and published.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first cancer treatment, radiation therapy, was used in 1899. </a:t>
            </a:r>
            <a:endParaRPr/>
          </a:p>
        </p:txBody>
      </p:sp>
      <p:pic>
        <p:nvPicPr>
          <p:cNvPr id="83" name="Google Shape;83;p16" title="image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75" y="1152475"/>
            <a:ext cx="2932950" cy="195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 title="first_x-ray_pictur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8100" y="2802227"/>
            <a:ext cx="2932949" cy="1844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Medicine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Medical technological advancements in the past 50 years have vastly changed the practice of medicine.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has also improved quality of life and increased life expectancy.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1960s, the discovery of medical technology increased </a:t>
            </a:r>
            <a:r>
              <a:rPr lang="en"/>
              <a:t>alongside</a:t>
            </a:r>
            <a:r>
              <a:rPr lang="en"/>
              <a:t> the quality of care and the longevity and quality of life. 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75" y="1243425"/>
            <a:ext cx="3976251" cy="28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Medicine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first internal pacemaker was developed and implanted in 1960 by Wilson Greatbatch.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1960, Theodore H. Maiman was the first to operate the first optical laser.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Lasers are used in many ways in medicine, such as surgery and kidney stone treatment.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portable glucose monitor was invented in 1969.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Allowing patients with diabetes to have a healthier and better quality of life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625" y="1178600"/>
            <a:ext cx="3713100" cy="278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Medicine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Computer technology merges with medical technology in the 1970s.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1974, Raymond Damadian discovers how to use magnetic resonance imaging (MRI) for medical diagnosis.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1982, the first permanent artificial heart was implanted.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artificial heart was implanted into Barney Clark, who survives for 112 days. 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0" l="17811" r="20577" t="0"/>
          <a:stretch/>
        </p:blipFill>
        <p:spPr>
          <a:xfrm>
            <a:off x="6005825" y="2401175"/>
            <a:ext cx="2723925" cy="24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 title="raymond-damadian-3-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250" y="690775"/>
            <a:ext cx="1989025" cy="23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Medical Technology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use of virtual reality in the medical field.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</a:t>
            </a:r>
            <a:r>
              <a:rPr lang="en"/>
              <a:t>sychologists can use VR to treat psychological disorders, such as anxiety.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3D printing has become beneficial in </a:t>
            </a:r>
            <a:r>
              <a:rPr lang="en"/>
              <a:t>medicine</a:t>
            </a:r>
            <a:r>
              <a:rPr lang="en"/>
              <a:t> when it comes to prosthetics and implants. 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925" y="1662613"/>
            <a:ext cx="4267200" cy="2396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Medical Technology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Clustered Regularly Interspaced Short Palindromic Repeat (CRISPR)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Technology that allows professionals to edit the genes of patients.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Can be </a:t>
            </a:r>
            <a:r>
              <a:rPr lang="en"/>
              <a:t>used</a:t>
            </a:r>
            <a:r>
              <a:rPr lang="en"/>
              <a:t> in the prevention and treatment of diseases, cancer, and </a:t>
            </a:r>
            <a:r>
              <a:rPr lang="en"/>
              <a:t>genetic</a:t>
            </a:r>
            <a:r>
              <a:rPr lang="en"/>
              <a:t> disorders.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Robotics in healthcare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This technology has help medical professionals during surgeries.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Instead of a doctor </a:t>
            </a:r>
            <a:r>
              <a:rPr lang="en"/>
              <a:t>performing</a:t>
            </a:r>
            <a:r>
              <a:rPr lang="en"/>
              <a:t> surgery directly, they are operating through a robot.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This allows for more </a:t>
            </a:r>
            <a:r>
              <a:rPr lang="en"/>
              <a:t>precise</a:t>
            </a:r>
            <a:r>
              <a:rPr lang="en"/>
              <a:t> control and less chance for contamination in the operating room. 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25" y="1523675"/>
            <a:ext cx="4267199" cy="2674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